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99" r:id="rId4"/>
    <p:sldId id="300" r:id="rId5"/>
    <p:sldId id="301" r:id="rId6"/>
    <p:sldId id="302" r:id="rId7"/>
    <p:sldId id="30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61"/>
            <p14:sldId id="263"/>
            <p14:sldId id="262"/>
            <p14:sldId id="259"/>
            <p14:sldId id="260"/>
            <p14:sldId id="264"/>
            <p14:sldId id="265"/>
          </p14:sldIdLst>
        </p14:section>
        <p14:section name="Sekcja bez tytułu" id="{1E0FB385-EACF-4695-B149-DA9EFCDC536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2018-12-23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 Black" pitchFamily="34" charset="0"/>
              </a:rPr>
              <a:t>Wspomaganie </a:t>
            </a:r>
            <a:r>
              <a:rPr lang="pl-PL" sz="3600" b="1" dirty="0" smtClean="0">
                <a:latin typeface="Arial Black" pitchFamily="34" charset="0"/>
              </a:rPr>
              <a:t>szkół w rozwoju kompetencji matematyczno – przyrodniczych uczniów – </a:t>
            </a:r>
            <a:r>
              <a:rPr lang="pl-PL" sz="3600" dirty="0" smtClean="0">
                <a:latin typeface="Arial Black" pitchFamily="34" charset="0"/>
              </a:rPr>
              <a:t/>
            </a:r>
            <a:br>
              <a:rPr lang="pl-PL" sz="3600" dirty="0" smtClean="0">
                <a:latin typeface="Arial Black" pitchFamily="34" charset="0"/>
              </a:rPr>
            </a:br>
            <a:r>
              <a:rPr lang="pl-PL" sz="3600" b="1" dirty="0" smtClean="0">
                <a:latin typeface="Arial Black" pitchFamily="34" charset="0"/>
              </a:rPr>
              <a:t>III etap edukacyjny </a:t>
            </a:r>
            <a:endParaRPr lang="pl-PL" sz="3600" dirty="0"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u="sng" dirty="0" smtClean="0"/>
              <a:t>Moduł VIII</a:t>
            </a:r>
            <a:r>
              <a:rPr lang="pl-PL" b="1" dirty="0" smtClean="0"/>
              <a:t> </a:t>
            </a:r>
            <a:endParaRPr lang="pl-PL" dirty="0" smtClean="0"/>
          </a:p>
          <a:p>
            <a:r>
              <a:rPr lang="pl-PL" b="1" cap="all" dirty="0" smtClean="0"/>
              <a:t>Wspomaganie pracy szkoły w rozwoju kompetencji matematyczno-przyrodniczych na III etapie edukacyjnym</a:t>
            </a:r>
            <a:endParaRPr lang="pl-PL" dirty="0" smtClean="0"/>
          </a:p>
          <a:p>
            <a:r>
              <a:rPr lang="pl-PL" b="1" dirty="0" smtClean="0"/>
              <a:t>VIII.2. 	Planowanie i realizowanie procesu wspomagania w obszarze kompetencji matematyczno-przyrodniczych uczniów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39869"/>
            <a:ext cx="10649607" cy="4759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Harmonogram (wykres/diagram) Gantta</a:t>
            </a:r>
            <a:endParaRPr lang="pl-PL" sz="3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978074" y="1830888"/>
            <a:ext cx="10649607" cy="3830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Wykres (diagram) Gantta jest funkcjonalnym rozwinięciem harmonogramu projektu. Jest to graf obrazujący podział projektu na poszczególne zadania oraz rozplanowanie ich w czasie. Najczęściej oprócz powyższych informacji wykres Gantta zawiera także szereg informacji o zależnościach między zadaniami, ich priorytetach, stopniu zaawansowania, a także o zaangażowanych zasobach (w tym ludzkich).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2707" y="1413380"/>
            <a:ext cx="10013073" cy="34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3545" y="1077238"/>
            <a:ext cx="9464319" cy="504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838200" y="121185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 uzupełnieniu danych o zależności między zadaniami każda zmiana parametrów zadania skorelowanego z innymi powoduje automatycznie takie zmiany w harmonogramie, aby dochować zdefiniowanych zależności. Tam, gdzie wprowadzane dane są wewnętrznie sprzeczne i nie mogą być automatycznie korygowane – pojawia się czerwony kolor ostrzeżenia o błędzie. Na rysunku łatwo odczytać dodatkowo m.in.: stan zaawansowania realizacji pierwszych trzech zadań (czarne paski), zadania składowe zadania nadrzędnego (klamra dach), relacje między zadaniami (linie i strzałki na wykresie oraz drzewiasta struktura w kolumnie nazw zadań), wewnętrznie sprzeczne dane wymagające interwencji (tu: zadanie „Dach”), osoby odpowiedzialne za zadania.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4922" y="1177447"/>
            <a:ext cx="10137006" cy="44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4356" y="1653436"/>
            <a:ext cx="10297831" cy="35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64</Words>
  <Application>Microsoft Office PowerPoint</Application>
  <PresentationFormat>Niestandardowy</PresentationFormat>
  <Paragraphs>20</Paragraphs>
  <Slides>7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Wspomaganie szkół w rozwoju kompetencji matematyczno – przyrodniczych uczniów –  III etap edukacyjny 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Domownicy</cp:lastModifiedBy>
  <cp:revision>44</cp:revision>
  <dcterms:created xsi:type="dcterms:W3CDTF">2018-12-02T13:14:09Z</dcterms:created>
  <dcterms:modified xsi:type="dcterms:W3CDTF">2018-12-23T16:19:40Z</dcterms:modified>
</cp:coreProperties>
</file>